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8DAA-E12C-455D-A827-E5BE28E6375B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EBBC-27D8-4C78-AB2C-6A98ABC4EB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8DAA-E12C-455D-A827-E5BE28E6375B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EBBC-27D8-4C78-AB2C-6A98ABC4EB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8DAA-E12C-455D-A827-E5BE28E6375B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EBBC-27D8-4C78-AB2C-6A98ABC4EB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8DAA-E12C-455D-A827-E5BE28E6375B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EBBC-27D8-4C78-AB2C-6A98ABC4EB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8DAA-E12C-455D-A827-E5BE28E6375B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EBBC-27D8-4C78-AB2C-6A98ABC4EB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8DAA-E12C-455D-A827-E5BE28E6375B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EBBC-27D8-4C78-AB2C-6A98ABC4EB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8DAA-E12C-455D-A827-E5BE28E6375B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EBBC-27D8-4C78-AB2C-6A98ABC4EB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8DAA-E12C-455D-A827-E5BE28E6375B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EBBC-27D8-4C78-AB2C-6A98ABC4EB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8DAA-E12C-455D-A827-E5BE28E6375B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EBBC-27D8-4C78-AB2C-6A98ABC4EB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8DAA-E12C-455D-A827-E5BE28E6375B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EBBC-27D8-4C78-AB2C-6A98ABC4EB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8DAA-E12C-455D-A827-E5BE28E6375B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EBBC-27D8-4C78-AB2C-6A98ABC4EB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28DAA-E12C-455D-A827-E5BE28E6375B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CEBBC-27D8-4C78-AB2C-6A98ABC4EBC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lls_of_Acropolis_of_Athens_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MA_1333_Samian_decree_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46288" y="0"/>
            <a:ext cx="5049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MA_Relief_Lenormant (ca. 410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95275" y="0"/>
            <a:ext cx="8551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ropilos_wide_view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ropolisaeria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79425" y="0"/>
            <a:ext cx="8183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ollonia_Theatre Liby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eneEretteoSoffittoLoggiaCariatid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itelCorintio-del-OdeonAgora_Atenas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ania_Greek-Roman_theate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piteau_corinthie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590550" y="0"/>
            <a:ext cx="7962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umns_and_entablature_of_Erechtheu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Athen_Theater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lfi_panoram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lphi-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lphi_tholos_cazzu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dim_RB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dim_RB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dym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dona_theater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818_-_Taormina_-_Teatro_Greco_-_Foto_di_G._DallOrt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fez_odeon_RB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echteion_-_chapiteau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Athen_Theater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echteion_-_chapiteaux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57163"/>
            <a:ext cx="9144000" cy="6542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echtheion_-_caryatides_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31788" y="0"/>
            <a:ext cx="8478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echtheum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0325"/>
            <a:ext cx="9144000" cy="6735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phaisteion_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9850"/>
            <a:ext cx="9144000" cy="6716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732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ryatide_Erechteio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87325"/>
            <a:ext cx="9144000" cy="648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let_Amphitheater1 Miletu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96875"/>
            <a:ext cx="9144000" cy="606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ra_amphitheatr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estum_-_Temple_of_Poseidon_-_Temple_of_Hera_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65188"/>
            <a:ext cx="9144000" cy="512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estum_Temple_of_Athen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Athen_Zeustempel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henon-20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gamon_Greek_Theatre_2007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gestatempe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gesta-Temple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gesta-Theater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geste_Templ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linunte_-_Templi_Orientali_(Temple_E)_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cily_Selinunte_Temple_E_(Hera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yracuse_theatre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ormina_2008_IMG_16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Delphi_Theater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ormina-Teatro_Greco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le_of_Apollo28 in Paestu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3350"/>
            <a:ext cx="9144000" cy="659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le_of_Apollo_in_Delphi-by-FF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le_of_Demet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le_of_Erechtheum_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le_of_Hephaestus_in_Athens_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le_of_Hephaestus_in_Athens_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le_of_Hephaestus_in_Athens_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le_of_Hephaestus_in_Athens_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le_of_Hephaestus_in_Athens_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Delphi_Theater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le_of_Hephaestus_south-western_corn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le_Of_Olmpian_Zeus_retouche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8113"/>
            <a:ext cx="9144000" cy="6580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le_of_Zeus_Cyren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le_Poseidon_Sounion_OLC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rmessos_theater_20060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_Theater_of_Herodes_Atticu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atre_and_tomb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92113"/>
            <a:ext cx="9144000" cy="607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atre_of_Epidaurus_OLC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atre_of_Herodes_Atticus-Athen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atre_of_Xantho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Epidaurus_Theater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olos_Athena_Pronaia (Delphi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easury_house_of_Athens_in_Delph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8MA_Cariátide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662238" y="0"/>
            <a:ext cx="38179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6_01_21_Athènes_Parthéno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0</Paragraphs>
  <Slides>71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Anadio</dc:creator>
  <cp:lastModifiedBy>Anthony Anadio</cp:lastModifiedBy>
  <cp:revision>1</cp:revision>
  <dcterms:created xsi:type="dcterms:W3CDTF">2009-08-13T12:23:28Z</dcterms:created>
  <dcterms:modified xsi:type="dcterms:W3CDTF">2009-08-13T12:25:09Z</dcterms:modified>
</cp:coreProperties>
</file>